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428728" y="1357298"/>
            <a:ext cx="642483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Особенности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</a:rPr>
              <a:t> дидактической игры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Дидактическая игра – явление сложное, но в ней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отчетливо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обнаруживается структура, т.е. основные элементы, характеризующие игру как форму обучения и игровую деятельность одновременно.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229600" cy="4000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142984"/>
            <a:ext cx="857256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Структура: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Одним из основных элементом игры – задача.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дидактическая                                                игровая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214546" y="2500306"/>
            <a:ext cx="1714512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286380" y="2500306"/>
            <a:ext cx="1785950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Игровые действия</a:t>
            </a:r>
          </a:p>
          <a:p>
            <a:pPr marL="624078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Правила игры</a:t>
            </a:r>
          </a:p>
          <a:p>
            <a:pPr marL="624078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Результат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3108" y="1500174"/>
            <a:ext cx="487665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внимание!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</TotalTime>
  <Words>62</Words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дидактической игры</dc:title>
  <cp:lastModifiedBy>ADMIN</cp:lastModifiedBy>
  <cp:revision>9</cp:revision>
  <dcterms:modified xsi:type="dcterms:W3CDTF">2014-03-09T16:48:23Z</dcterms:modified>
</cp:coreProperties>
</file>